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5F0B78-C92A-3541-A10F-379B621338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83787E6-FD31-9C01-8CA8-A14C07EA58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F00021-68F5-8F09-1528-5CB457D74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7F6F-E32F-49E7-AC0F-48DC74E59640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04344D-CAE1-0344-8AFC-A0171638E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21FF56-65F0-E8CF-EE79-B6ECF83D2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CBCAD-EEA1-43CB-AA9B-3B0E668B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787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081C62-D0DA-448D-5E70-EFA2CA8D6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68101E7-12A2-615D-ED60-09C1653CD0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23460F-B521-2384-41CC-0CF51420B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7F6F-E32F-49E7-AC0F-48DC74E59640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9B5981-9244-B0EF-8758-971BDBFF1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474D30-AFA7-DD25-7E5F-914BBA07A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CBCAD-EEA1-43CB-AA9B-3B0E668B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37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9B8372D-79E1-4512-4D72-58F10891C1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1CE6C93-5597-73D0-5AB9-5C1EBE2E5D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0AC649-3D9F-0F7B-B199-D96135A5F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7F6F-E32F-49E7-AC0F-48DC74E59640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604D7B-F580-0178-0313-68B6D6485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535770-9E62-87D0-AA6C-08671B0C6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CBCAD-EEA1-43CB-AA9B-3B0E668B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95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B0BDBE-6DBA-70AE-B499-EE20A748E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B9BC12-2AFE-9519-DB5F-983A7B843F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F93A07-3B32-9BC0-651D-48FFC48DD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7F6F-E32F-49E7-AC0F-48DC74E59640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340DF9-6755-9E89-DD37-8C01CF81A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CA4AD7-1544-9C31-5F8F-3CD15AA44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CBCAD-EEA1-43CB-AA9B-3B0E668B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019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70007F-BFBF-F8B7-10DA-AEE6B3930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62FC912-E509-6BF6-9E19-C5DF65E59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DCBCFA-E5C2-3FED-D5FA-1607D4080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7F6F-E32F-49E7-AC0F-48DC74E59640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7F6858-5E1C-D1D1-9713-99E977B02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AD46FD-4D6C-DF7E-CE2A-535466196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CBCAD-EEA1-43CB-AA9B-3B0E668B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277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152D68-0FA9-37D1-82C3-F51FFD441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64EC6E-997D-68B7-4C8E-31F2B50D17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57DBF7-734A-060D-43B6-DA79D8539B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DAD69D1-AD28-8D9C-D023-630BF6543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7F6F-E32F-49E7-AC0F-48DC74E59640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C1DB1E4-3913-F5D7-04A1-9BAEB8BF8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548B001-02E3-97C9-7439-BEAA71659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CBCAD-EEA1-43CB-AA9B-3B0E668B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564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2932D-65C2-54CB-1021-1AD6A9BDB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53F4407-CA99-B7C4-334B-83835C6EF4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AB6E8E8-D8F7-574B-D79C-7DD16DBE95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24D66DB-4476-AF59-9506-71AE97C4FC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8452822-F3B4-B0FE-CA3B-B6E6728748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A678FB8-3A35-A0FB-6F29-0DDDDD3DF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7F6F-E32F-49E7-AC0F-48DC74E59640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809577B-A2D6-BE08-A608-F8B47462B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E712C55-7222-2A21-3B17-2A198CDA7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CBCAD-EEA1-43CB-AA9B-3B0E668B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1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97EAC4-B098-7DB1-67A5-5022233C6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3041A41-8DF9-FD42-4222-91334EDFC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7F6F-E32F-49E7-AC0F-48DC74E59640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DE2299C-BB38-9AD1-3E6F-49007BD9D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2E84089-EFDC-A673-6466-C09EDF04E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CBCAD-EEA1-43CB-AA9B-3B0E668B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92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95EE46F-F8E3-751E-256D-F9AD8C837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7F6F-E32F-49E7-AC0F-48DC74E59640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2EA103E-7FA1-C382-25D7-1E64A6D05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68691DC-25D4-A2AD-00CC-A6FDCCD4B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CBCAD-EEA1-43CB-AA9B-3B0E668B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47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341BED-B458-0B76-D6B4-58C5DEF6A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B97136-F33A-ECE1-0D8C-7DDCE602D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7A13BB0-6C5C-91B5-9C8F-05C7CF79E4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D670FF5-4070-8696-60D3-F4BB4C480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7F6F-E32F-49E7-AC0F-48DC74E59640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034C3A5-0FED-47F8-C29F-B94FF802C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4F2E8F4-389F-FE66-B53E-82A6D679D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CBCAD-EEA1-43CB-AA9B-3B0E668B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520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2E9887-5981-10DA-3660-2BB1159FC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8AF7123-B86B-2BD9-A5AB-F537A245BD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7063A82-ACEB-E736-D6BE-3DD6448777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02594DE-DAB3-90DD-9063-6136CA1F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7F6F-E32F-49E7-AC0F-48DC74E59640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B42EAE-8E64-85B1-144B-85CECDDF3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269EF47-5DD8-D0B4-D846-2CCB12468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CBCAD-EEA1-43CB-AA9B-3B0E668B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458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3EC1D9-98F4-51B2-1C49-7DAC28A09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DD0932-E74A-2BAE-392C-04468D37FE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0FC581-4326-69E0-06E0-0B73FAE140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F7F6F-E32F-49E7-AC0F-48DC74E59640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505B58-500D-3610-3C71-B858BBEE3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F54D32-A7BD-6946-E374-C05462F7C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CBCAD-EEA1-43CB-AA9B-3B0E668B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260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B65E6B5-E354-7F34-DCC3-5EBABF6C78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539" y="0"/>
            <a:ext cx="97669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922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DEA60A6-26BE-CEC1-BCA4-7898652810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302" y="0"/>
            <a:ext cx="98173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656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C29378-036D-BF5B-B5A3-FE6294F54F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256" y="0"/>
            <a:ext cx="98594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189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C58CF03-940A-92F4-83D8-9C285E72E5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655" y="0"/>
            <a:ext cx="96506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86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2A7825D-4EFF-13BA-9068-15A67CA140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559" y="0"/>
            <a:ext cx="96448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817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BF2D8F-8FA6-5C67-CBD3-BB7CC6AC23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947" y="0"/>
            <a:ext cx="97581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984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5E1D24-D649-A5B3-B187-3659DF16D3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7145300-31FD-343E-364C-BAD2437615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315" y="0"/>
            <a:ext cx="96813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449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ED1054D-C8DB-F31F-EEFB-D5B0EB2081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931" y="0"/>
            <a:ext cx="97921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193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03BCE9F-7EFF-B640-A0FF-BC9DBB344E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998" y="0"/>
            <a:ext cx="97300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232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1D5A9ED-1772-08E6-F803-1D30D9AFBD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244" y="0"/>
            <a:ext cx="97075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560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ED81303-A1A0-65CD-8CA2-871B379F09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603" y="0"/>
            <a:ext cx="97807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682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B65771-EC18-204B-324E-161741BEBE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428" y="0"/>
            <a:ext cx="97971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08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C3F6565-3942-ED71-5F0E-57DDB3B3CC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469" y="0"/>
            <a:ext cx="97030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6331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0</Words>
  <Application>Microsoft Office PowerPoint</Application>
  <PresentationFormat>Широкоэкранный</PresentationFormat>
  <Paragraphs>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Пим Коля</dc:creator>
  <cp:lastModifiedBy>Пим Коля</cp:lastModifiedBy>
  <cp:revision>1</cp:revision>
  <dcterms:created xsi:type="dcterms:W3CDTF">2025-10-20T12:11:08Z</dcterms:created>
  <dcterms:modified xsi:type="dcterms:W3CDTF">2025-10-20T14:30:33Z</dcterms:modified>
</cp:coreProperties>
</file>